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ralabo/falcon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ralabo/falcon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ralabo/falcon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ralabo/falcon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ralabo/falcon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ralabo/falcon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ralabo/falcon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ralabo/falcon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287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Evangelos Charalampopoulos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</a:t>
            </a:r>
            <a:r>
              <a:rPr lang="el-GR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</a:t>
            </a:r>
            <a:r>
              <a:rPr lang="en-US" baseline="30000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October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Sequentially the following flow: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Transformation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Validation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Save Cleaned Data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https://github.com/xaralabo/falcon/blob/main/labs-jupyter-spacex-Data%20wrangling.ipynb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for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 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Linear Graph with success Yearly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https://github.com/xaralabo/falcon/blob/main/jupyter-labs-eda-sql-coursera_sqllite.ipynb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DISTINCT(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from SPACEXTABLE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* from SPACEXTABLE WHERE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'CCA%'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sum() from SPACEXTABLE where Customer='NASA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avg(PAYLOAD_MASS__KG_) from SPACEXTABLE where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min(Date) from SPACEXTABLE where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='Success’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='Success’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count(*) from SPACEXTABLE group by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DISTINCT(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from SPACEXTABLE where PAYLOAD_MASS__KG_=(select max(PAYLOAD_MASS__KG_) from SPACEXTABLE)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6,2),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(Date,0,5)='2015’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count(*) from SPACEXTABLE where date &gt;= '2010-06-04' and date &lt;= '2017-03-20' group by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https://github.com/xaralabo/falcon/blob/main/jupyter-labs-eda-sql-coursera_sqllite.ipynb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site's location have been added on a map using site's latitude and longitude coordinates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Highlighted circle area with a text label for each location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https://github.com/xaralabo/falcon/blob/main/lab_jupyter_launch_site_location.ipynb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the total successful launches count for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for the correlation between payload and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https://github.com/xaralabo/falcon/blob/main/spacex_dash_app.py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Definition and Data Understanding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Selection (Logistic Regression, Decision Trees, SVM, k-Nearest Neighbors)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Splitting: Divided the dataset into training and testing sets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Training: Trained each model on the training data and used basic evaluation metrics like accuracy to assess initial performance.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Comparison: Analyzed metrics beyond accuracy and confusion matrices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Testing and Deployment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5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GitHub: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https://github.com/xaralabo/falcon/blob/main/SpaceX_Machine%20Learning%20Prediction_Part_5.ipynb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5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39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over 60% since 2016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on a ground pad at 12/12/2015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missions: 60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missions: 30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site with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Model has the highest classification </a:t>
            </a:r>
            <a:r>
              <a:rPr lang="el-G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(indicating the continuous launch attempts.)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and Green Colors indicate the Class Hue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238DE-A96C-FC59-D1F0-4766FCE8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1366549"/>
            <a:ext cx="6970925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5690" y="4195093"/>
            <a:ext cx="10687961" cy="21242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Launch Site has the most cases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and orange colors indicate the class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B963FC-0D30-5AEA-AD3B-9715D13A9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26" y="1579267"/>
            <a:ext cx="10749169" cy="212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2277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Orbit Types have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hasn’t any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A8AC1-CC7E-F3EF-024D-2483B244D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977" y="1454432"/>
            <a:ext cx="814501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25827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Plot of Flight number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BAF34-51BE-9AE1-7934-A6609537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66" y="1451601"/>
            <a:ext cx="7744906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225766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hasn’t outlier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9A192-0253-E066-7124-B4049907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715" y="1467824"/>
            <a:ext cx="7878274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236942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Zero success rate till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over 60% since 2016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52248-ECBB-8F8E-F0AF-632A13331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77" y="1494479"/>
            <a:ext cx="76686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Names</a:t>
            </a: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</a:t>
            </a: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</a:t>
            </a: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unique_launch_sites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'].unique()</a:t>
            </a: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print("Unique Launch Sites:")</a:t>
            </a: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unique_launch_sites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err="1"/>
              <a:t>filtered_records</a:t>
            </a:r>
            <a:r>
              <a:rPr lang="en-US" sz="1600" dirty="0"/>
              <a:t> = </a:t>
            </a:r>
            <a:r>
              <a:rPr lang="en-US" sz="1600" dirty="0" err="1"/>
              <a:t>df</a:t>
            </a:r>
            <a:r>
              <a:rPr lang="en-US" sz="1600" dirty="0"/>
              <a:t>[</a:t>
            </a:r>
            <a:r>
              <a:rPr lang="en-US" sz="1600" dirty="0" err="1"/>
              <a:t>df</a:t>
            </a:r>
            <a:r>
              <a:rPr lang="en-US" sz="1600" dirty="0"/>
              <a:t>['</a:t>
            </a:r>
            <a:r>
              <a:rPr lang="en-US" sz="1600" dirty="0" err="1"/>
              <a:t>LaunchSite</a:t>
            </a:r>
            <a:r>
              <a:rPr lang="en-US" sz="1600" dirty="0"/>
              <a:t>'].</a:t>
            </a:r>
            <a:r>
              <a:rPr lang="en-US" sz="1600" dirty="0" err="1"/>
              <a:t>str.startswith</a:t>
            </a:r>
            <a:r>
              <a:rPr lang="en-US" sz="1600" dirty="0"/>
              <a:t>('CCA', </a:t>
            </a:r>
            <a:r>
              <a:rPr lang="en-US" sz="1600" dirty="0" err="1"/>
              <a:t>na</a:t>
            </a:r>
            <a:r>
              <a:rPr lang="en-US" sz="1600" dirty="0"/>
              <a:t>=False)]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print(</a:t>
            </a:r>
            <a:r>
              <a:rPr lang="en-US" sz="1600" dirty="0" err="1"/>
              <a:t>filtered_records.head</a:t>
            </a:r>
            <a:r>
              <a:rPr lang="en-US" sz="1600" dirty="0"/>
              <a:t>(5))</a:t>
            </a: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FD2E7-53F6-8B50-F946-2A645E331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5" y="1391080"/>
            <a:ext cx="6481925" cy="35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549446.3470588236 kg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'].sum()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f"Total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 Carried by Boosters: {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} kg")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v1.1: nan kg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f9_v1_1_payloads =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 == 'F9 v1.1’]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massaverage_payload_mass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f9_v1_1_payloads['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'].mean()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f"Average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 Carried by Booster Version F9 v1.1: {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average_payload_mass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} kg")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the first successful landing on a ground pad: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2015-12-22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ground_pad_success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'].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notna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&amp;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['Class'] == 1)]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first_success_date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ground_pad_success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['Date'].min()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f"Date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the first successful landing on a ground pad: {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first_success_date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}")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has been landed 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filtered_boosters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'].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notna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&amp;  # Ensures 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not 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NaN</a:t>
            </a:r>
            <a:endParaRPr lang="en-US" sz="2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(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['Class'] == 1) &amp;  # Successful landings (Class == 1)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(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 &gt; 4000) &amp; (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 &lt; 6000)  # Payload mass between 4000 and 6000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unique_boosters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filtered_boosters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'].unique()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print("Boosters that successfully landed on a drone ship with specified 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payload mass between 4000 and 6000 kg:")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unique_boosters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170480"/>
            <a:ext cx="4017889" cy="3397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has the highest classification  Accuracy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1BB3D3-DDE2-F397-CCB5-98CCF318A733}"/>
              </a:ext>
            </a:extLst>
          </p:cNvPr>
          <p:cNvSpPr txBox="1">
            <a:spLocks/>
          </p:cNvSpPr>
          <p:nvPr/>
        </p:nvSpPr>
        <p:spPr>
          <a:xfrm>
            <a:off x="6973623" y="2167749"/>
            <a:ext cx="4017889" cy="357265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over 60% since 2016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on a ground pad at 12/12/2015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missions: 60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missions: 30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site with the highest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missions: 60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failed missions: 30</a:t>
            </a: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outcome_counts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['Class'].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print("Total number of successful missions:",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outcome_counts.get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(1, 0))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print("Total number of failed missions:",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outcome_counts.get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(0, 0))</a:t>
            </a: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has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max_payload_mass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'].max()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boosters_with_max_payload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 ==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max_payload_mass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]['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'].unique()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f"The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booster(s) that carried the maximum payload mass of {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max_payload_mass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} kg:")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boosters_with_max_payload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7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landing in drone ship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7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Code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['Date'] =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pd.to_datetime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['Date'])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failed_drone_ship_landings_2015 = </a:t>
            </a:r>
            <a:r>
              <a:rPr lang="en-US" sz="37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(</a:t>
            </a:r>
            <a:r>
              <a:rPr lang="en-US" sz="37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['Date'].</a:t>
            </a:r>
            <a:r>
              <a:rPr lang="en-US" sz="37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dt.year</a:t>
            </a: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== 2015) &amp;  # Filter for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(</a:t>
            </a:r>
            <a:r>
              <a:rPr lang="en-US" sz="37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['Class'] == 0)  # Filter for failed outcomes (Class == 0)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 = failed_drone_ship_landings_2015[['</a:t>
            </a:r>
            <a:r>
              <a:rPr lang="en-US" sz="37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</a:t>
            </a:r>
            <a:r>
              <a:rPr lang="en-US" sz="37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'Outcome']]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print("Failed landing outcomes on drone ship in 2015, along with their booster versions and launch site names:")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print(result)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3ECE-4CA9-F4C2-A525-FA6824F4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91" y="2205297"/>
            <a:ext cx="5830114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l-GR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l-G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['Date'] =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pd.to_datetime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['Date'])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filtered_data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[(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['Date'] &gt;= '2010-06-04') &amp; (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['Date'] &lt;= '2017-03-20')]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landing_outcome_counts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filtered_data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['Outcome'].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landing_outcome_counts_sorted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landing_outcome_counts.sort_values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(ascending=False)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print("Ranked count of landing outcomes between 2010-06-04 and 2017-03-20:")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landing_outcome_counts_sorted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7F147-0619-62F3-FBEA-17D57754F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1470896"/>
            <a:ext cx="6847671" cy="184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C3610-0EAB-CC26-9E83-4918FC69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363325"/>
            <a:ext cx="10477523" cy="46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outcomes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52F8BD-06D6-263D-FE41-A1C8F754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4765"/>
            <a:ext cx="10477523" cy="46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561BA4-0B2F-A33D-51E6-F920FBCC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4765"/>
            <a:ext cx="10477523" cy="46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7AB1F-A31E-A20C-4551-91894CB28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99" y="1527528"/>
            <a:ext cx="4877481" cy="4058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025EE-9829-22DE-A89A-C760006CA5B4}"/>
              </a:ext>
            </a:extLst>
          </p:cNvPr>
          <p:cNvSpPr txBox="1"/>
          <p:nvPr/>
        </p:nvSpPr>
        <p:spPr>
          <a:xfrm>
            <a:off x="6268719" y="1717040"/>
            <a:ext cx="507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KSC LC-39A has the highest success rate</a:t>
            </a:r>
          </a:p>
          <a:p>
            <a:r>
              <a:rPr lang="en-US" dirty="0"/>
              <a:t>CCAFS SLC-40 has the lowest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76915"/>
            <a:ext cx="10399485" cy="350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if the Falcon 9 first stage will land successfully.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determine if the first stage will land, we can determine the cost of a launch.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information can be used if an alternate company wants to bid against SpaceX for a rocket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Statistics for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7C97E-0828-633D-5E93-1FEA67C8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03738"/>
            <a:ext cx="3686689" cy="3905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3E330B-7ECC-16FD-4162-9886CFC5496A}"/>
              </a:ext>
            </a:extLst>
          </p:cNvPr>
          <p:cNvSpPr txBox="1"/>
          <p:nvPr/>
        </p:nvSpPr>
        <p:spPr>
          <a:xfrm>
            <a:off x="6268719" y="1717040"/>
            <a:ext cx="507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KSC LC-39A is the site with the 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20638-9795-36C3-53ED-59387D95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30580"/>
            <a:ext cx="9704949" cy="48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9" y="1677676"/>
            <a:ext cx="3767211" cy="4122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Model has the highest classification </a:t>
            </a:r>
            <a:r>
              <a:rPr lang="el-G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0B2BAC0-138B-663F-C8FD-50CD28DFADB0}"/>
              </a:ext>
            </a:extLst>
          </p:cNvPr>
          <p:cNvSpPr txBox="1">
            <a:spLocks/>
          </p:cNvSpPr>
          <p:nvPr/>
        </p:nvSpPr>
        <p:spPr>
          <a:xfrm>
            <a:off x="906389" y="2913854"/>
            <a:ext cx="3243190" cy="3943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E0254-1F03-93FB-D435-1EE49741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37" y="1313185"/>
            <a:ext cx="6344535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92974"/>
            <a:ext cx="5539349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best performing model (Logistic Regression)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Examining the confusion matrix, we see that logistic regression can distinguish between the different classes. We see that the problem is false positives.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 - 12 (True label is landed, Predicted label is also landed)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 - 3 (True label is not landed, Predicted label is landed)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29BC1-18CD-7178-F1AE-1C2C6E64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19" y="1592974"/>
            <a:ext cx="4439270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over 60% since 2016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on a ground pad at 12/12/2015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missions: 60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missions: 30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site with the highest success 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Libraries/Packages that were used: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seaborn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matplotlib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piplite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9792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have been retrieved from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Removing of “Falcon 1 launches” keeping only the Falcon 9 launches.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Reset the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FlightNumber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column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Dealing with Missing Values</a:t>
            </a:r>
          </a:p>
          <a:p>
            <a:pPr marL="228600"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 Selection, Training, Tuning, Evaluation, Interpretation, Deployment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492283"/>
            <a:ext cx="10515600" cy="24314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to the SpaceX API (https://api.spacexdata.com/v4/)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to collect Falcon 9 historical launch records from a Wikipedia page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1046487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to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Clean the requested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only include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Dealing with Missing Values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https://github.com/xaralabo/falcon/blob/main/jupyter-labs-spacex-data-collection-api.ipynb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10363201" cy="416147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to collect Falcon 9 historical launch records from a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records are stored in a HTML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Falcon 9 launch records HTML table from Wikipedia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all column/variable names from the HTML table header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the table and convert it into a 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Export to a CSV file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https://github.com/xaralabo/falcon/blob/main/jupyter-labs-webscraping.ipynb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2159</Words>
  <Application>Microsoft Office PowerPoint</Application>
  <PresentationFormat>Widescreen</PresentationFormat>
  <Paragraphs>343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Vagelis Charalampopoulos</cp:lastModifiedBy>
  <cp:revision>210</cp:revision>
  <dcterms:created xsi:type="dcterms:W3CDTF">2021-04-29T18:58:34Z</dcterms:created>
  <dcterms:modified xsi:type="dcterms:W3CDTF">2024-10-10T23:49:33Z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